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221B46-D67E-40C3-A626-9E69A69764B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F9458C-B0C5-4ABE-8339-C22768EE579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owchart: Process 46"/>
          <p:cNvSpPr/>
          <p:nvPr/>
        </p:nvSpPr>
        <p:spPr>
          <a:xfrm>
            <a:off x="381000" y="3124200"/>
            <a:ext cx="8153400" cy="11430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Srbija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" name="Flowchart: Process 45"/>
          <p:cNvSpPr/>
          <p:nvPr/>
        </p:nvSpPr>
        <p:spPr>
          <a:xfrm>
            <a:off x="4648200" y="4419600"/>
            <a:ext cx="3657600" cy="4572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Kosovo I </a:t>
            </a:r>
            <a:r>
              <a:rPr lang="en-US" dirty="0" err="1" smtClean="0">
                <a:solidFill>
                  <a:srgbClr val="00B050"/>
                </a:solidFill>
              </a:rPr>
              <a:t>Metohija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4724400" y="63246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Boj</a:t>
            </a:r>
            <a:endParaRPr lang="en-US" dirty="0"/>
          </a:p>
        </p:txBody>
      </p:sp>
      <p:sp>
        <p:nvSpPr>
          <p:cNvPr id="44" name="Flowchart: Process 43"/>
          <p:cNvSpPr/>
          <p:nvPr/>
        </p:nvSpPr>
        <p:spPr>
          <a:xfrm>
            <a:off x="4724400" y="58674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Pristina</a:t>
            </a:r>
            <a:endParaRPr lang="en-US" dirty="0"/>
          </a:p>
        </p:txBody>
      </p:sp>
      <p:sp>
        <p:nvSpPr>
          <p:cNvPr id="43" name="Flowchart: Process 42"/>
          <p:cNvSpPr/>
          <p:nvPr/>
        </p:nvSpPr>
        <p:spPr>
          <a:xfrm>
            <a:off x="4724400" y="54102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Juzna</a:t>
            </a:r>
            <a:r>
              <a:rPr lang="en-US" dirty="0" smtClean="0"/>
              <a:t> </a:t>
            </a:r>
            <a:r>
              <a:rPr lang="en-US" dirty="0" err="1" smtClean="0"/>
              <a:t>Srbija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609600" y="4419600"/>
            <a:ext cx="3657600" cy="4572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Vojvodina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4724400" y="49530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Milos</a:t>
            </a:r>
            <a:r>
              <a:rPr lang="en-US" dirty="0" smtClean="0"/>
              <a:t> </a:t>
            </a:r>
            <a:r>
              <a:rPr lang="en-US" dirty="0" err="1" smtClean="0"/>
              <a:t>Obilic</a:t>
            </a:r>
            <a:endParaRPr lang="en-US" dirty="0"/>
          </a:p>
        </p:txBody>
      </p:sp>
      <p:sp>
        <p:nvSpPr>
          <p:cNvPr id="41" name="Flowchart: Process 40"/>
          <p:cNvSpPr/>
          <p:nvPr/>
        </p:nvSpPr>
        <p:spPr>
          <a:xfrm>
            <a:off x="609600" y="4419600"/>
            <a:ext cx="3657600" cy="4572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Resenje</a:t>
            </a:r>
            <a:r>
              <a:rPr lang="en-US" dirty="0" smtClean="0">
                <a:solidFill>
                  <a:srgbClr val="00B050"/>
                </a:solidFill>
              </a:rPr>
              <a:t> 3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685800" y="63246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Djordje</a:t>
            </a:r>
            <a:r>
              <a:rPr lang="en-US" dirty="0" smtClean="0"/>
              <a:t> </a:t>
            </a:r>
            <a:r>
              <a:rPr lang="en-US" dirty="0" err="1" smtClean="0"/>
              <a:t>Cvarkov</a:t>
            </a:r>
            <a:endParaRPr lang="en-US" dirty="0"/>
          </a:p>
        </p:txBody>
      </p:sp>
      <p:sp>
        <p:nvSpPr>
          <p:cNvPr id="38" name="Flowchart: Process 37"/>
          <p:cNvSpPr/>
          <p:nvPr/>
        </p:nvSpPr>
        <p:spPr>
          <a:xfrm>
            <a:off x="685800" y="58674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Srem</a:t>
            </a:r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685800" y="54102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Novi Sad</a:t>
            </a:r>
            <a:endParaRPr lang="en-US" dirty="0"/>
          </a:p>
        </p:txBody>
      </p:sp>
      <p:sp>
        <p:nvSpPr>
          <p:cNvPr id="36" name="Flowchart: Process 35"/>
          <p:cNvSpPr/>
          <p:nvPr/>
        </p:nvSpPr>
        <p:spPr>
          <a:xfrm>
            <a:off x="685800" y="49530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Crepaja</a:t>
            </a:r>
            <a:endParaRPr lang="en-US" dirty="0"/>
          </a:p>
        </p:txBody>
      </p:sp>
      <p:sp>
        <p:nvSpPr>
          <p:cNvPr id="35" name="Flowchart: Process 34"/>
          <p:cNvSpPr/>
          <p:nvPr/>
        </p:nvSpPr>
        <p:spPr>
          <a:xfrm>
            <a:off x="4572000" y="2590800"/>
            <a:ext cx="3886200" cy="4572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Sumadija</a:t>
            </a:r>
            <a:endParaRPr lang="en-US" dirty="0"/>
          </a:p>
        </p:txBody>
      </p:sp>
      <p:sp>
        <p:nvSpPr>
          <p:cNvPr id="32" name="Flowchart: Process 31"/>
          <p:cNvSpPr/>
          <p:nvPr/>
        </p:nvSpPr>
        <p:spPr>
          <a:xfrm>
            <a:off x="4724400" y="7620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Suma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4724400" y="685800"/>
            <a:ext cx="36576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4724400" y="19812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Zapadna</a:t>
            </a:r>
            <a:r>
              <a:rPr lang="en-US" dirty="0" smtClean="0"/>
              <a:t> </a:t>
            </a:r>
            <a:r>
              <a:rPr lang="en-US" dirty="0" err="1" smtClean="0"/>
              <a:t>Srbija</a:t>
            </a:r>
            <a:endParaRPr lang="en-US" dirty="0"/>
          </a:p>
        </p:txBody>
      </p:sp>
      <p:sp>
        <p:nvSpPr>
          <p:cNvPr id="33" name="Flowchart: Process 32"/>
          <p:cNvSpPr/>
          <p:nvPr/>
        </p:nvSpPr>
        <p:spPr>
          <a:xfrm>
            <a:off x="4724400" y="13716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Kraljevo</a:t>
            </a:r>
            <a:endParaRPr lang="en-US" dirty="0"/>
          </a:p>
        </p:txBody>
      </p:sp>
      <p:sp>
        <p:nvSpPr>
          <p:cNvPr id="31" name="Flowchart: Process 30"/>
          <p:cNvSpPr/>
          <p:nvPr/>
        </p:nvSpPr>
        <p:spPr>
          <a:xfrm>
            <a:off x="4724400" y="1524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Kragujevac</a:t>
            </a:r>
            <a:endParaRPr lang="en-US" dirty="0"/>
          </a:p>
        </p:txBody>
      </p:sp>
      <p:sp>
        <p:nvSpPr>
          <p:cNvPr id="30" name="Flowchart: Process 29"/>
          <p:cNvSpPr/>
          <p:nvPr/>
        </p:nvSpPr>
        <p:spPr>
          <a:xfrm>
            <a:off x="609600" y="2590800"/>
            <a:ext cx="3657600" cy="4572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Beograd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685800" y="19812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Prestonica</a:t>
            </a:r>
            <a:endParaRPr lang="en-US" dirty="0"/>
          </a:p>
        </p:txBody>
      </p:sp>
      <p:sp>
        <p:nvSpPr>
          <p:cNvPr id="28" name="Flowchart: Process 27"/>
          <p:cNvSpPr/>
          <p:nvPr/>
        </p:nvSpPr>
        <p:spPr>
          <a:xfrm>
            <a:off x="685800" y="14478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Kalemegdan</a:t>
            </a:r>
            <a:endParaRPr lang="en-US" dirty="0"/>
          </a:p>
        </p:txBody>
      </p:sp>
      <p:sp>
        <p:nvSpPr>
          <p:cNvPr id="2" name="Flowchart: Process 1"/>
          <p:cNvSpPr/>
          <p:nvPr/>
        </p:nvSpPr>
        <p:spPr>
          <a:xfrm>
            <a:off x="685800" y="1524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Crvena</a:t>
            </a:r>
            <a:r>
              <a:rPr lang="en-US" dirty="0" smtClean="0"/>
              <a:t> </a:t>
            </a:r>
            <a:r>
              <a:rPr lang="en-US" dirty="0" err="1" smtClean="0"/>
              <a:t>Zvezda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685800" y="1371600"/>
            <a:ext cx="34290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685800" y="19812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4724400" y="152400"/>
            <a:ext cx="36576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4724400" y="1981200"/>
            <a:ext cx="36576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B4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609600" y="2590800"/>
            <a:ext cx="3657600" cy="4572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Resenje</a:t>
            </a:r>
            <a:r>
              <a:rPr lang="en-US" dirty="0" smtClean="0">
                <a:solidFill>
                  <a:srgbClr val="00B050"/>
                </a:solidFill>
              </a:rPr>
              <a:t> 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572000" y="2590800"/>
            <a:ext cx="3886200" cy="4572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Resenje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381000" y="3124200"/>
            <a:ext cx="8153400" cy="11430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Konacno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resenje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685800" y="49530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685800" y="54102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5" name="Flowchart: Process 14"/>
          <p:cNvSpPr/>
          <p:nvPr/>
        </p:nvSpPr>
        <p:spPr>
          <a:xfrm>
            <a:off x="685800" y="58674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16" name="Flowchart: Process 15"/>
          <p:cNvSpPr/>
          <p:nvPr/>
        </p:nvSpPr>
        <p:spPr>
          <a:xfrm>
            <a:off x="685800" y="63246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4724400" y="49530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20" name="Flowchart: Process 19"/>
          <p:cNvSpPr/>
          <p:nvPr/>
        </p:nvSpPr>
        <p:spPr>
          <a:xfrm>
            <a:off x="4724400" y="54102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US" dirty="0"/>
          </a:p>
        </p:txBody>
      </p:sp>
      <p:sp>
        <p:nvSpPr>
          <p:cNvPr id="21" name="Flowchart: Process 20"/>
          <p:cNvSpPr/>
          <p:nvPr/>
        </p:nvSpPr>
        <p:spPr>
          <a:xfrm>
            <a:off x="4724400" y="58674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22" name="Flowchart: Process 21"/>
          <p:cNvSpPr/>
          <p:nvPr/>
        </p:nvSpPr>
        <p:spPr>
          <a:xfrm>
            <a:off x="4724400" y="63246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D4</a:t>
            </a:r>
            <a:endParaRPr lang="en-US" dirty="0"/>
          </a:p>
        </p:txBody>
      </p:sp>
      <p:sp>
        <p:nvSpPr>
          <p:cNvPr id="23" name="Flowchart: Process 22"/>
          <p:cNvSpPr/>
          <p:nvPr/>
        </p:nvSpPr>
        <p:spPr>
          <a:xfrm>
            <a:off x="4648200" y="4419600"/>
            <a:ext cx="3657600" cy="4572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Resenje</a:t>
            </a:r>
            <a:r>
              <a:rPr lang="en-US" dirty="0" smtClean="0">
                <a:solidFill>
                  <a:srgbClr val="00B050"/>
                </a:solidFill>
              </a:rPr>
              <a:t> 4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685800" y="1524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27" name="Flowchart: Process 26"/>
          <p:cNvSpPr/>
          <p:nvPr/>
        </p:nvSpPr>
        <p:spPr>
          <a:xfrm>
            <a:off x="685800" y="762000"/>
            <a:ext cx="34290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Partizan</a:t>
            </a:r>
            <a:endParaRPr lang="en-US" dirty="0"/>
          </a:p>
        </p:txBody>
      </p:sp>
      <p:sp>
        <p:nvSpPr>
          <p:cNvPr id="3" name="Flowchart: Process 2"/>
          <p:cNvSpPr/>
          <p:nvPr/>
        </p:nvSpPr>
        <p:spPr>
          <a:xfrm>
            <a:off x="685800" y="762000"/>
            <a:ext cx="34290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4724400" y="1371600"/>
            <a:ext cx="36576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55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ucenik</cp:lastModifiedBy>
  <cp:revision>7</cp:revision>
  <dcterms:created xsi:type="dcterms:W3CDTF">2015-05-22T15:35:56Z</dcterms:created>
  <dcterms:modified xsi:type="dcterms:W3CDTF">2015-05-22T16:40:29Z</dcterms:modified>
</cp:coreProperties>
</file>