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680C9-EC9E-4EB1-BB11-50FAF59C025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793C1-AEA2-4DD2-B5C9-896546DEB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CCD8B5-B62A-490E-814E-9C32BB84F9B8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7A6654-4C9A-429D-9556-537E477ED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0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3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4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5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6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7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8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9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143000"/>
            <a:ext cx="525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1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 date figure </a:t>
            </a:r>
            <a:r>
              <a:rPr lang="en-US" dirty="0" err="1" smtClean="0">
                <a:solidFill>
                  <a:srgbClr val="00B0F0"/>
                </a:solidFill>
              </a:rPr>
              <a:t>obojiti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tako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</a:t>
            </a:r>
            <a:r>
              <a:rPr lang="en-US" dirty="0" smtClean="0">
                <a:solidFill>
                  <a:srgbClr val="00B0F0"/>
                </a:solidFill>
              </a:rPr>
              <a:t> :</a:t>
            </a:r>
            <a:r>
              <a:rPr lang="en-US" dirty="0" err="1" smtClean="0">
                <a:solidFill>
                  <a:srgbClr val="00B0F0"/>
                </a:solidFill>
              </a:rPr>
              <a:t>trougao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bude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crven,zvezda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zelena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krug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zute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boje</a:t>
            </a:r>
            <a:endParaRPr lang="en-US" dirty="0" smtClean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086600" y="4267200"/>
          <a:ext cx="914400" cy="771525"/>
        </p:xfrm>
        <a:graphic>
          <a:graphicData uri="http://schemas.openxmlformats.org/presentationml/2006/ole">
            <p:oleObj spid="_x0000_s1026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464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10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U </a:t>
            </a:r>
            <a:r>
              <a:rPr lang="en-US" dirty="0" err="1" smtClean="0">
                <a:solidFill>
                  <a:srgbClr val="00B0F0"/>
                </a:solidFill>
              </a:rPr>
              <a:t>datoj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tabeli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napisi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svoje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ocene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5-plavom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4-crvenom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3-zelenom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2-belom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1-crnom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10242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11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Napravi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okvir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oko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teksta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oboj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plavom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bojom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neka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slova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budu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razlicitog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fonta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crvene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boje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162800" y="4495800"/>
          <a:ext cx="914400" cy="771525"/>
        </p:xfrm>
        <a:graphic>
          <a:graphicData uri="http://schemas.openxmlformats.org/presentationml/2006/ole">
            <p:oleObj spid="_x0000_s11266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radili</a:t>
            </a:r>
            <a:r>
              <a:rPr lang="en-US" dirty="0" smtClean="0"/>
              <a:t>: </a:t>
            </a:r>
            <a:r>
              <a:rPr lang="en-US" dirty="0" err="1" smtClean="0"/>
              <a:t>Darko</a:t>
            </a:r>
            <a:r>
              <a:rPr lang="en-US" dirty="0" smtClean="0"/>
              <a:t> </a:t>
            </a:r>
            <a:r>
              <a:rPr lang="en-US" dirty="0" err="1" smtClean="0"/>
              <a:t>Djukic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smtClean="0"/>
              <a:t>Dimitrijevic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533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2 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dati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tekst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oboji</a:t>
            </a:r>
            <a:r>
              <a:rPr lang="en-US" dirty="0" smtClean="0">
                <a:solidFill>
                  <a:srgbClr val="00B0F0"/>
                </a:solidFill>
              </a:rPr>
              <a:t> u </a:t>
            </a:r>
            <a:r>
              <a:rPr lang="en-US" dirty="0" err="1" smtClean="0">
                <a:solidFill>
                  <a:srgbClr val="00B0F0"/>
                </a:solidFill>
              </a:rPr>
              <a:t>crvenu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boju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podvuci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858000" y="4343400"/>
          <a:ext cx="914400" cy="771525"/>
        </p:xfrm>
        <a:graphic>
          <a:graphicData uri="http://schemas.openxmlformats.org/presentationml/2006/ole">
            <p:oleObj spid="_x0000_s2050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3 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Datom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tekstu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povecaj</a:t>
            </a:r>
            <a:r>
              <a:rPr lang="en-US" dirty="0" smtClean="0">
                <a:solidFill>
                  <a:srgbClr val="00B0F0"/>
                </a:solidFill>
              </a:rPr>
              <a:t> font </a:t>
            </a:r>
            <a:r>
              <a:rPr lang="en-US" dirty="0" err="1" smtClean="0">
                <a:solidFill>
                  <a:srgbClr val="00B0F0"/>
                </a:solidFill>
              </a:rPr>
              <a:t>na</a:t>
            </a:r>
            <a:r>
              <a:rPr lang="en-US" dirty="0" smtClean="0">
                <a:solidFill>
                  <a:srgbClr val="00B0F0"/>
                </a:solidFill>
              </a:rPr>
              <a:t> 40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zakrivi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772400" y="4724400"/>
          <a:ext cx="914400" cy="771525"/>
        </p:xfrm>
        <a:graphic>
          <a:graphicData uri="http://schemas.openxmlformats.org/presentationml/2006/ole">
            <p:oleObj spid="_x0000_s3074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662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4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00B0F0"/>
                </a:solidFill>
              </a:rPr>
              <a:t>Spojiti</a:t>
            </a:r>
            <a:r>
              <a:rPr lang="en-US" dirty="0" smtClean="0">
                <a:solidFill>
                  <a:srgbClr val="00B0F0"/>
                </a:solidFill>
              </a:rPr>
              <a:t> date figure u </a:t>
            </a:r>
            <a:r>
              <a:rPr lang="en-US" dirty="0" err="1" smtClean="0">
                <a:solidFill>
                  <a:srgbClr val="00B0F0"/>
                </a:solidFill>
              </a:rPr>
              <a:t>jednu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oboj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zelji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629400" y="4343400"/>
          <a:ext cx="914400" cy="771525"/>
        </p:xfrm>
        <a:graphic>
          <a:graphicData uri="http://schemas.openxmlformats.org/presentationml/2006/ole">
            <p:oleObj spid="_x0000_s4098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382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5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U </a:t>
            </a:r>
            <a:r>
              <a:rPr lang="en-US" dirty="0" err="1" smtClean="0">
                <a:solidFill>
                  <a:srgbClr val="00B0F0"/>
                </a:solidFill>
              </a:rPr>
              <a:t>datom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fajlu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dodaj</a:t>
            </a:r>
            <a:r>
              <a:rPr lang="en-US" dirty="0" smtClean="0">
                <a:solidFill>
                  <a:srgbClr val="00B0F0"/>
                </a:solidFill>
              </a:rPr>
              <a:t> layout title only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pored toga </a:t>
            </a:r>
            <a:r>
              <a:rPr lang="en-US" dirty="0" err="1" smtClean="0">
                <a:solidFill>
                  <a:srgbClr val="00B0F0"/>
                </a:solidFill>
              </a:rPr>
              <a:t>ubaci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srce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oboj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ga</a:t>
            </a:r>
            <a:r>
              <a:rPr lang="en-US" dirty="0" smtClean="0">
                <a:solidFill>
                  <a:srgbClr val="00B0F0"/>
                </a:solidFill>
              </a:rPr>
              <a:t> u </a:t>
            </a:r>
            <a:r>
              <a:rPr lang="en-US" dirty="0" err="1" smtClean="0">
                <a:solidFill>
                  <a:srgbClr val="00B0F0"/>
                </a:solidFill>
              </a:rPr>
              <a:t>crveno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6" name="Object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096000" y="4114800"/>
          <a:ext cx="914400" cy="771525"/>
        </p:xfrm>
        <a:graphic>
          <a:graphicData uri="http://schemas.openxmlformats.org/presentationml/2006/ole">
            <p:oleObj spid="_x0000_s5123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00B0F0"/>
                </a:solidFill>
              </a:rPr>
              <a:t>Od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datih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predmeta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napravi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kucu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oboj</a:t>
            </a:r>
            <a:r>
              <a:rPr lang="en-US" dirty="0" smtClean="0">
                <a:solidFill>
                  <a:srgbClr val="00B0F0"/>
                </a:solidFill>
              </a:rPr>
              <a:t> je u </a:t>
            </a:r>
            <a:r>
              <a:rPr lang="en-US" dirty="0" err="1" smtClean="0">
                <a:solidFill>
                  <a:srgbClr val="00B0F0"/>
                </a:solidFill>
              </a:rPr>
              <a:t>razlicitim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bojama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dodaj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animaciju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705600" y="4419600"/>
          <a:ext cx="914400" cy="771525"/>
        </p:xfrm>
        <a:graphic>
          <a:graphicData uri="http://schemas.openxmlformats.org/presentationml/2006/ole">
            <p:oleObj spid="_x0000_s6146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0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7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U </a:t>
            </a:r>
            <a:r>
              <a:rPr lang="en-US" dirty="0" err="1" smtClean="0">
                <a:solidFill>
                  <a:srgbClr val="00B0F0"/>
                </a:solidFill>
              </a:rPr>
              <a:t>datom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slajdu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ubaci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sliku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bilo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koje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velicine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400800" y="4267200"/>
          <a:ext cx="914400" cy="771525"/>
        </p:xfrm>
        <a:graphic>
          <a:graphicData uri="http://schemas.openxmlformats.org/presentationml/2006/ole">
            <p:oleObj spid="_x0000_s7170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600"/>
            <a:ext cx="510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8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Napravi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coveka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elemenata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po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zelji,grupisi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sve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elemente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napravi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animaciju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za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njega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629400" y="4343400"/>
          <a:ext cx="914400" cy="771525"/>
        </p:xfrm>
        <a:graphic>
          <a:graphicData uri="http://schemas.openxmlformats.org/presentationml/2006/ole">
            <p:oleObj spid="_x0000_s8195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144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Zadatak</a:t>
            </a:r>
            <a:r>
              <a:rPr lang="en-US" dirty="0" smtClean="0">
                <a:solidFill>
                  <a:srgbClr val="00B0F0"/>
                </a:solidFill>
              </a:rPr>
              <a:t> 9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Kopiraj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tekst</a:t>
            </a:r>
            <a:r>
              <a:rPr lang="en-US" dirty="0" smtClean="0">
                <a:solidFill>
                  <a:srgbClr val="00B0F0"/>
                </a:solidFill>
              </a:rPr>
              <a:t> 3 </a:t>
            </a:r>
            <a:r>
              <a:rPr lang="en-US" dirty="0" err="1" smtClean="0">
                <a:solidFill>
                  <a:srgbClr val="00B0F0"/>
                </a:solidFill>
              </a:rPr>
              <a:t>puta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prvi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treci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precrtaj</a:t>
            </a:r>
            <a:r>
              <a:rPr lang="en-US" dirty="0" smtClean="0">
                <a:solidFill>
                  <a:srgbClr val="00B0F0"/>
                </a:solidFill>
              </a:rPr>
              <a:t> a u </a:t>
            </a:r>
            <a:r>
              <a:rPr lang="en-US" dirty="0" err="1" smtClean="0">
                <a:solidFill>
                  <a:srgbClr val="00B0F0"/>
                </a:solidFill>
              </a:rPr>
              <a:t>drugom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oboj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svaku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recenicu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drugom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bojom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086600" y="4572000"/>
          <a:ext cx="914400" cy="771525"/>
        </p:xfrm>
        <a:graphic>
          <a:graphicData uri="http://schemas.openxmlformats.org/presentationml/2006/ole">
            <p:oleObj spid="_x0000_s9218" name="Presentation" showAsIcon="1" r:id="rId3" imgW="914400" imgH="77148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</TotalTime>
  <Words>170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Technic</vt:lpstr>
      <vt:lpstr>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Rad radili: Darko Djukic i Aleksandar Dimitrijevic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ucenik</cp:lastModifiedBy>
  <cp:revision>9</cp:revision>
  <dcterms:created xsi:type="dcterms:W3CDTF">2015-05-15T06:39:58Z</dcterms:created>
  <dcterms:modified xsi:type="dcterms:W3CDTF">2015-05-22T15:28:38Z</dcterms:modified>
</cp:coreProperties>
</file>